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1"/>
    <p:restoredTop sz="94696"/>
  </p:normalViewPr>
  <p:slideViewPr>
    <p:cSldViewPr snapToGrid="0" snapToObjects="1">
      <p:cViewPr varScale="1">
        <p:scale>
          <a:sx n="151" d="100"/>
          <a:sy n="151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65315B-7E85-6942-9CC5-BCE244E8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BBA0AE-E987-DB4B-BC58-6D81DFC8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2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06636-C542-564B-B33C-7C7D1D382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2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1886C2-EB1A-C14B-ADC7-D81D116FE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22088A-AEEC-9440-A53D-14A7A03C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2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C795F-1134-A647-96CB-12C842961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29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7F62A-C958-2749-A1F8-0DFBCB21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1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88689-FA6E-D545-A547-121B285E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84650-C0B6-3647-8B47-542D3C22A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13912-2474-BB46-A508-306FDC10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7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426B3-47B9-0241-8D2B-A461FEC4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14AE3-3917-594E-A51F-CF2A7811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4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6CCE3-7F69-6A46-B774-FDFA1BD3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01D57-A884-0B4D-ACB0-ED389B68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97BE7-46EA-2441-BD76-87641062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2017-03-03T11:07:38Z</dcterms:created>
  <dcterms:modified xsi:type="dcterms:W3CDTF">2018-04-11T14:02:07Z</dcterms:modified>
</cp:coreProperties>
</file>